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77"/>
  </p:normalViewPr>
  <p:slideViewPr>
    <p:cSldViewPr snapToGrid="0" snapToObjects="1">
      <p:cViewPr varScale="1">
        <p:scale>
          <a:sx n="92" d="100"/>
          <a:sy n="92" d="100"/>
        </p:scale>
        <p:origin x="7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70C89F89-B2B3-464C-B661-7BD63C275995}" type="datetimeFigureOut">
              <a:rPr lang="en-US" smtClean="0"/>
              <a:t>2/10/21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378697E-0F77-A048-8E37-6963C6982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886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89F89-B2B3-464C-B661-7BD63C275995}" type="datetimeFigureOut">
              <a:rPr lang="en-US" smtClean="0"/>
              <a:t>2/10/21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8697E-0F77-A048-8E37-6963C6982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540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70C89F89-B2B3-464C-B661-7BD63C275995}" type="datetimeFigureOut">
              <a:rPr lang="en-US" smtClean="0"/>
              <a:t>2/10/21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378697E-0F77-A048-8E37-6963C6982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2660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70C89F89-B2B3-464C-B661-7BD63C275995}" type="datetimeFigureOut">
              <a:rPr lang="en-US" smtClean="0"/>
              <a:t>2/10/21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378697E-0F77-A048-8E37-6963C6982EF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569930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70C89F89-B2B3-464C-B661-7BD63C275995}" type="datetimeFigureOut">
              <a:rPr lang="en-US" smtClean="0"/>
              <a:t>2/10/21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378697E-0F77-A048-8E37-6963C6982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7478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89F89-B2B3-464C-B661-7BD63C275995}" type="datetimeFigureOut">
              <a:rPr lang="en-US" smtClean="0"/>
              <a:t>2/10/21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8697E-0F77-A048-8E37-6963C6982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8531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89F89-B2B3-464C-B661-7BD63C275995}" type="datetimeFigureOut">
              <a:rPr lang="en-US" smtClean="0"/>
              <a:t>2/10/21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8697E-0F77-A048-8E37-6963C6982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4367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89F89-B2B3-464C-B661-7BD63C275995}" type="datetimeFigureOut">
              <a:rPr lang="en-US" smtClean="0"/>
              <a:t>2/10/21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8697E-0F77-A048-8E37-6963C6982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8508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70C89F89-B2B3-464C-B661-7BD63C275995}" type="datetimeFigureOut">
              <a:rPr lang="en-US" smtClean="0"/>
              <a:t>2/10/21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378697E-0F77-A048-8E37-6963C6982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069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89F89-B2B3-464C-B661-7BD63C275995}" type="datetimeFigureOut">
              <a:rPr lang="en-US" smtClean="0"/>
              <a:t>2/10/21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8697E-0F77-A048-8E37-6963C6982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802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70C89F89-B2B3-464C-B661-7BD63C275995}" type="datetimeFigureOut">
              <a:rPr lang="en-US" smtClean="0"/>
              <a:t>2/10/21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378697E-0F77-A048-8E37-6963C6982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562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89F89-B2B3-464C-B661-7BD63C275995}" type="datetimeFigureOut">
              <a:rPr lang="en-US" smtClean="0"/>
              <a:t>2/10/21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8697E-0F77-A048-8E37-6963C6982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751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89F89-B2B3-464C-B661-7BD63C275995}" type="datetimeFigureOut">
              <a:rPr lang="en-US" smtClean="0"/>
              <a:t>2/10/21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8697E-0F77-A048-8E37-6963C6982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135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89F89-B2B3-464C-B661-7BD63C275995}" type="datetimeFigureOut">
              <a:rPr lang="en-US" smtClean="0"/>
              <a:t>2/10/21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8697E-0F77-A048-8E37-6963C6982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555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89F89-B2B3-464C-B661-7BD63C275995}" type="datetimeFigureOut">
              <a:rPr lang="en-US" smtClean="0"/>
              <a:t>2/10/21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8697E-0F77-A048-8E37-6963C6982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243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89F89-B2B3-464C-B661-7BD63C275995}" type="datetimeFigureOut">
              <a:rPr lang="en-US" smtClean="0"/>
              <a:t>2/10/21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8697E-0F77-A048-8E37-6963C6982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32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89F89-B2B3-464C-B661-7BD63C275995}" type="datetimeFigureOut">
              <a:rPr lang="en-US" smtClean="0"/>
              <a:t>2/10/21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8697E-0F77-A048-8E37-6963C6982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497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89F89-B2B3-464C-B661-7BD63C275995}" type="datetimeFigureOut">
              <a:rPr lang="en-US" smtClean="0"/>
              <a:t>2/10/21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8697E-0F77-A048-8E37-6963C6982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6360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mail4cd.sharepoint.com/:p:/s/CCC/STRENR/EcSFDR8y5MpPqWPHLJqaLdcBx3LcG91H3Hj6zcxhNWkNGQ?e=Olleyy" TargetMode="External"/><Relationship Id="rId2" Type="http://schemas.openxmlformats.org/officeDocument/2006/relationships/hyperlink" Target="https://email4cd.sharepoint.com/:p:/s/CCC/STRENR/EbLOq4D-gRNHlrJMCmpNVoMBl6Jon5t__eaYFJPlEyqqhw?e=xkcUX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mail4cd.sharepoint.com/:b:/s/CCC/STRENR/EaXLTersSyVEh_KpdO18MqYB3TtTlmT-SdB214WRT30x1w?e=3pN1yK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email4cd.sharepoint.com/:f:/s/CCC/STRENR/EjOlLWTo6dtLs3YzGd5LTYQBmspfsvCsE354ASc2bA0Nvw?e=9hIUF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49B65-0198-F84F-86FE-F7A88BE801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S.E.M. Re-boot Report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05CD64-8784-2A40-967B-DDD5844F52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Strategic Enrollment Management</a:t>
            </a:r>
          </a:p>
          <a:p>
            <a:r>
              <a:rPr lang="en-US" dirty="0"/>
              <a:t>K. Krolikowski, College Council, Feb 11 2021</a:t>
            </a:r>
          </a:p>
        </p:txBody>
      </p:sp>
    </p:spTree>
    <p:extLst>
      <p:ext uri="{BB962C8B-B14F-4D97-AF65-F5344CB8AC3E}">
        <p14:creationId xmlns:p14="http://schemas.microsoft.com/office/powerpoint/2010/main" val="156953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01C46-5A8F-C84B-84DF-5BE8CED04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Thanks to these folks for organizing the discussion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6CA6CD-74EE-4746-9C35-8919398EE26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Manu </a:t>
            </a:r>
            <a:r>
              <a:rPr lang="en-US" dirty="0" err="1"/>
              <a:t>Ampim</a:t>
            </a:r>
            <a:r>
              <a:rPr lang="en-US" dirty="0"/>
              <a:t>, Mayra Padilla, </a:t>
            </a:r>
            <a:r>
              <a:rPr lang="en-US" dirty="0" err="1"/>
              <a:t>Tretha</a:t>
            </a:r>
            <a:r>
              <a:rPr lang="en-US" dirty="0"/>
              <a:t> Harris, Randy Carver, Katie Krolikowski, Damon Bell</a:t>
            </a:r>
          </a:p>
        </p:txBody>
      </p:sp>
    </p:spTree>
    <p:extLst>
      <p:ext uri="{BB962C8B-B14F-4D97-AF65-F5344CB8AC3E}">
        <p14:creationId xmlns:p14="http://schemas.microsoft.com/office/powerpoint/2010/main" val="571225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A0395-5E51-7C43-B5D0-E203D6CEF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Flex 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7DB23-2406-8D43-B566-4E32D5A260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Thursday, Jan 21 8:30-10:30 AM</a:t>
            </a:r>
          </a:p>
          <a:p>
            <a:r>
              <a:rPr lang="en-US" dirty="0"/>
              <a:t>A Strategic Enrollment Management Committee (schedule, analysis of enrollment trends, …and more) is one of the major objectives of CCC’s 2020-2025 strategic plan. A small group has done some pre-work to make sure this first meeting is well-structured so all who want lend expertise to this work have opportunity and a clear way forward.  Please join your colleagues and explore what S.E.M. work might mean on our camps</a:t>
            </a:r>
          </a:p>
          <a:p>
            <a:r>
              <a:rPr lang="en-US" dirty="0"/>
              <a:t>1. Understand role of S.E.M.  What is it? What this process is not. What are key things we need to understand to do it?</a:t>
            </a:r>
          </a:p>
          <a:p>
            <a:r>
              <a:rPr lang="en-US" dirty="0"/>
              <a:t>2. Data preview to spark interest in data analysis and build empowerment for committee members</a:t>
            </a:r>
          </a:p>
          <a:p>
            <a:r>
              <a:rPr lang="en-US" dirty="0"/>
              <a:t>3. Discuss committee structure/charge/membership for College Council Approval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690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5DB36-C5E8-3741-86C0-5E6E05587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Outcomes:  </a:t>
            </a:r>
            <a:br>
              <a:rPr lang="en-US" dirty="0"/>
            </a:br>
            <a:r>
              <a:rPr lang="en-US" sz="1800" i="1" dirty="0"/>
              <a:t>Consensus that “We should”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37E42-86C1-9746-8B7B-811705E38B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Present information to Council of Chairs</a:t>
            </a:r>
          </a:p>
          <a:p>
            <a:r>
              <a:rPr lang="en-US" dirty="0"/>
              <a:t>Identify who should and must be part of S.E.M. group (</a:t>
            </a:r>
            <a:r>
              <a:rPr lang="en-US" dirty="0" err="1"/>
              <a:t>eg.</a:t>
            </a:r>
            <a:r>
              <a:rPr lang="en-US" dirty="0"/>
              <a:t> instructional deans, guided pathways, etc. )</a:t>
            </a:r>
          </a:p>
          <a:p>
            <a:r>
              <a:rPr lang="en-US" dirty="0"/>
              <a:t>S.E.M. training for group:  1/month for a couple of hours, with required reading/homework as preparation</a:t>
            </a:r>
          </a:p>
          <a:p>
            <a:pPr lvl="1"/>
            <a:r>
              <a:rPr lang="en-US" dirty="0"/>
              <a:t>IEPI webinar series:  3</a:t>
            </a:r>
            <a:r>
              <a:rPr lang="en-US" baseline="30000" dirty="0"/>
              <a:t>rd</a:t>
            </a:r>
            <a:r>
              <a:rPr lang="en-US" dirty="0"/>
              <a:t> Friday of each month  8:30am-11am</a:t>
            </a:r>
          </a:p>
          <a:p>
            <a:pPr lvl="1"/>
            <a:r>
              <a:rPr lang="en-US" dirty="0"/>
              <a:t>Other options? CCC-specific consultant?</a:t>
            </a:r>
          </a:p>
          <a:p>
            <a:r>
              <a:rPr lang="en-US" dirty="0"/>
              <a:t>By May – prepare a charge/committee structure for college council</a:t>
            </a:r>
          </a:p>
          <a:p>
            <a:r>
              <a:rPr lang="en-US" dirty="0"/>
              <a:t>Educated membership ready to start meeting as a committee and making recommendations in Fall 2021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115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5B963-CA62-B74E-98BA-F1850D550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Flex meeting highlights</a:t>
            </a:r>
            <a:br>
              <a:rPr lang="en-US" dirty="0"/>
            </a:br>
            <a:r>
              <a:rPr lang="en-US" sz="1800" dirty="0"/>
              <a:t>1 of 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E89FAA-6E6B-4942-A4EB-B2802F4510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Timeline for SEM re-boot</a:t>
            </a:r>
          </a:p>
          <a:p>
            <a:r>
              <a:rPr lang="en-US" sz="2400" dirty="0"/>
              <a:t>Dr. Bell – align S.E.M. with work we are already doing (</a:t>
            </a:r>
            <a:r>
              <a:rPr lang="en-US" sz="2400" dirty="0" err="1"/>
              <a:t>eg</a:t>
            </a:r>
            <a:r>
              <a:rPr lang="en-US" sz="2400" dirty="0"/>
              <a:t> GP, Strategic Plan), and focus on the </a:t>
            </a:r>
            <a:r>
              <a:rPr lang="en-US" sz="2400" b="1" dirty="0"/>
              <a:t>strategic</a:t>
            </a:r>
            <a:r>
              <a:rPr lang="en-US" sz="2400" dirty="0"/>
              <a:t> part </a:t>
            </a:r>
          </a:p>
          <a:p>
            <a:r>
              <a:rPr lang="en-US" sz="2400" dirty="0"/>
              <a:t>Randy led the group to explore “what is S.E.M.?” – most perspectives focused on students and providing resources and guidance for </a:t>
            </a:r>
            <a:r>
              <a:rPr lang="en-US" sz="2400" b="1" dirty="0"/>
              <a:t>long term </a:t>
            </a:r>
            <a:r>
              <a:rPr lang="en-US" sz="2400" dirty="0"/>
              <a:t>goals (not immediate enrollment boosts)</a:t>
            </a:r>
          </a:p>
          <a:p>
            <a:r>
              <a:rPr lang="en-US" sz="2400" dirty="0" err="1"/>
              <a:t>Tretha</a:t>
            </a:r>
            <a:r>
              <a:rPr lang="en-US" sz="2400" dirty="0"/>
              <a:t> gave an ”</a:t>
            </a:r>
            <a:r>
              <a:rPr lang="en-US" sz="2400" dirty="0">
                <a:hlinkClick r:id="rId2"/>
              </a:rPr>
              <a:t>intro to SEM</a:t>
            </a:r>
            <a:r>
              <a:rPr lang="en-US" sz="2400" dirty="0"/>
              <a:t>” presentation</a:t>
            </a:r>
          </a:p>
          <a:p>
            <a:r>
              <a:rPr lang="en-US" sz="2400" dirty="0"/>
              <a:t>Manu gave a </a:t>
            </a:r>
            <a:r>
              <a:rPr lang="en-US" sz="2400" dirty="0">
                <a:hlinkClick r:id="rId3"/>
              </a:rPr>
              <a:t>history of SEM-related activities </a:t>
            </a:r>
            <a:r>
              <a:rPr lang="en-US" sz="2400" dirty="0"/>
              <a:t>at CCC (</a:t>
            </a:r>
            <a:r>
              <a:rPr lang="en-US" sz="2400" dirty="0">
                <a:hlinkClick r:id="rId4"/>
              </a:rPr>
              <a:t>course cancellation</a:t>
            </a:r>
            <a:r>
              <a:rPr lang="en-US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44948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5B963-CA62-B74E-98BA-F1850D550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Flex meeting highlights</a:t>
            </a:r>
            <a:br>
              <a:rPr lang="en-US" dirty="0"/>
            </a:br>
            <a:r>
              <a:rPr lang="en-US" sz="1800" dirty="0"/>
              <a:t>2 of 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E89FAA-6E6B-4942-A4EB-B2802F4510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Mayra shared example of how Tableau data analysis can inform SEM work</a:t>
            </a:r>
          </a:p>
          <a:p>
            <a:r>
              <a:rPr lang="en-US" dirty="0"/>
              <a:t>Manu used data of demographics of enrollment and community to illustrate that deep analysis is sometimes needed to get at “the truth” of what the data tell us</a:t>
            </a:r>
          </a:p>
          <a:p>
            <a:r>
              <a:rPr lang="en-US" dirty="0"/>
              <a:t>Mayra used SEAP plan data to illustrate how different groups encounter barriers at different parts of the CCC experience – so strategies may need to differ. </a:t>
            </a:r>
          </a:p>
          <a:p>
            <a:r>
              <a:rPr lang="en-US" dirty="0"/>
              <a:t>Next steps:  </a:t>
            </a:r>
          </a:p>
          <a:p>
            <a:pPr lvl="1"/>
            <a:r>
              <a:rPr lang="en-US" dirty="0"/>
              <a:t>once per month training/education with expected homework between seemed about right to develop expertise for the committee</a:t>
            </a:r>
          </a:p>
          <a:p>
            <a:pPr lvl="1"/>
            <a:r>
              <a:rPr lang="en-US" dirty="0"/>
              <a:t>Identifying and enlisting those who </a:t>
            </a:r>
            <a:r>
              <a:rPr lang="en-US" b="1" dirty="0"/>
              <a:t>need</a:t>
            </a:r>
            <a:r>
              <a:rPr lang="en-US" dirty="0"/>
              <a:t> to be part of the work, as well as opportunity for those who are interested</a:t>
            </a:r>
          </a:p>
          <a:p>
            <a:r>
              <a:rPr lang="en-US" dirty="0">
                <a:hlinkClick r:id="rId2"/>
              </a:rPr>
              <a:t>All meeting materials are here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942532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3731D01D49DD34889440D79E903D462" ma:contentTypeVersion="2" ma:contentTypeDescription="Create a new document." ma:contentTypeScope="" ma:versionID="6668df9d3c76ef8b7339237b6a4f542f">
  <xsd:schema xmlns:xsd="http://www.w3.org/2001/XMLSchema" xmlns:xs="http://www.w3.org/2001/XMLSchema" xmlns:p="http://schemas.microsoft.com/office/2006/metadata/properties" xmlns:ns2="1dfa1af4-99ad-4554-92ff-2fd2d4be8eaf" targetNamespace="http://schemas.microsoft.com/office/2006/metadata/properties" ma:root="true" ma:fieldsID="575eeedbaca55053ebd16c23a6ff3e5b" ns2:_="">
    <xsd:import namespace="1dfa1af4-99ad-4554-92ff-2fd2d4be8ea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fa1af4-99ad-4554-92ff-2fd2d4be8ea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8E1697B-2CEF-445C-B884-8075044F052B}"/>
</file>

<file path=customXml/itemProps2.xml><?xml version="1.0" encoding="utf-8"?>
<ds:datastoreItem xmlns:ds="http://schemas.openxmlformats.org/officeDocument/2006/customXml" ds:itemID="{A7DD2347-6674-4FF8-8F26-D4D18D713ACF}"/>
</file>

<file path=customXml/itemProps3.xml><?xml version="1.0" encoding="utf-8"?>
<ds:datastoreItem xmlns:ds="http://schemas.openxmlformats.org/officeDocument/2006/customXml" ds:itemID="{A975F699-DA20-4FE6-9B1B-8FF57871C066}"/>
</file>

<file path=docProps/app.xml><?xml version="1.0" encoding="utf-8"?>
<Properties xmlns="http://schemas.openxmlformats.org/officeDocument/2006/extended-properties" xmlns:vt="http://schemas.openxmlformats.org/officeDocument/2006/docPropsVTypes">
  <Template>{E33AD0CC-CD4A-B147-8AFD-C023901BB551}tf10001079</Template>
  <TotalTime>19</TotalTime>
  <Words>531</Words>
  <Application>Microsoft Macintosh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Century Gothic</vt:lpstr>
      <vt:lpstr>Vapor Trail</vt:lpstr>
      <vt:lpstr>S.E.M. Re-boot Report</vt:lpstr>
      <vt:lpstr>Thanks to these folks for organizing the discussion</vt:lpstr>
      <vt:lpstr>Flex activity</vt:lpstr>
      <vt:lpstr>Outcomes:   Consensus that “We should”</vt:lpstr>
      <vt:lpstr>Flex meeting highlights 1 of 2</vt:lpstr>
      <vt:lpstr>Flex meeting highlights 2 of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S.E.M. Re-boot Report</dc:title>
  <dc:creator>Krolikowski, Katherine</dc:creator>
  <cp:lastModifiedBy>Krolikowski, Katherine</cp:lastModifiedBy>
  <cp:revision>6</cp:revision>
  <dcterms:created xsi:type="dcterms:W3CDTF">2021-02-11T00:11:33Z</dcterms:created>
  <dcterms:modified xsi:type="dcterms:W3CDTF">2021-02-11T00:31:29Z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0x01010073731D01D49DD34889440D79E903D462</vt:lpwstr>
  </property>
</Properties>
</file>